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35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2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178" algn="ctr" defTabSz="24382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353" algn="ctr" defTabSz="24382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531" algn="ctr" defTabSz="24382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709" algn="ctr" defTabSz="24382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5887" algn="ctr" defTabSz="24382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062" algn="ctr" defTabSz="24382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240" algn="ctr" defTabSz="24382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418" algn="ctr" defTabSz="24382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0"/>
    <p:restoredTop sz="94708"/>
  </p:normalViewPr>
  <p:slideViewPr>
    <p:cSldViewPr snapToGrid="0">
      <p:cViewPr varScale="1">
        <p:scale>
          <a:sx n="107" d="100"/>
          <a:sy n="107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178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589" defTabSz="457178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178" defTabSz="457178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767" defTabSz="457178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353" defTabSz="457178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2942" defTabSz="457178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531" defTabSz="457178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120" defTabSz="457178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709" defTabSz="457178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1" y="11859868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22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2574993"/>
            <a:ext cx="21971005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5" y="7223193"/>
            <a:ext cx="21971000" cy="1905000"/>
          </a:xfrm>
          <a:prstGeom prst="rect">
            <a:avLst/>
          </a:prstGeom>
        </p:spPr>
        <p:txBody>
          <a:bodyPr/>
          <a:lstStyle>
            <a:lvl1pPr marL="0" indent="0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1pPr>
            <a:lvl2pPr marL="0" indent="457211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2pPr>
            <a:lvl3pPr marL="0" indent="914422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3pPr>
            <a:lvl4pPr marL="0" indent="1371633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4pPr>
            <a:lvl5pPr marL="0" indent="1828847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5" y="4920843"/>
            <a:ext cx="21971000" cy="387431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11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22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33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47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5" y="1075928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1"/>
            </a:lvl1pPr>
            <a:lvl2pPr marL="0" indent="457211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1"/>
            </a:lvl2pPr>
            <a:lvl3pPr marL="0" indent="914422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1"/>
            </a:lvl3pPr>
            <a:lvl4pPr marL="0" indent="1371633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1"/>
            </a:lvl4pPr>
            <a:lvl5pPr marL="0" indent="1828847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1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del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5" y="8262183"/>
            <a:ext cx="21971000" cy="93478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1pPr>
          </a:lstStyle>
          <a:p>
            <a:r>
              <a:t>Información del dato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4" y="10675457"/>
            <a:ext cx="2020005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22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5"/>
            <a:ext cx="20876155" cy="3836280"/>
          </a:xfrm>
          <a:prstGeom prst="rect">
            <a:avLst/>
          </a:prstGeom>
        </p:spPr>
        <p:txBody>
          <a:bodyPr/>
          <a:lstStyle>
            <a:lvl1pPr marL="638939" indent="-469913">
              <a:spcBef>
                <a:spcPts val="0"/>
              </a:spcBef>
              <a:buSzTx/>
              <a:buNone/>
              <a:defRPr sz="8501" spc="-1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39" indent="-12701">
              <a:spcBef>
                <a:spcPts val="0"/>
              </a:spcBef>
              <a:buSzTx/>
              <a:buNone/>
              <a:defRPr sz="8501" spc="-1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39" indent="444512">
              <a:spcBef>
                <a:spcPts val="0"/>
              </a:spcBef>
              <a:buSzTx/>
              <a:buNone/>
              <a:defRPr sz="8501" spc="-1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39" indent="901723">
              <a:spcBef>
                <a:spcPts val="0"/>
              </a:spcBef>
              <a:buSzTx/>
              <a:buNone/>
              <a:defRPr sz="8501" spc="-1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39" indent="1358934">
              <a:spcBef>
                <a:spcPts val="0"/>
              </a:spcBef>
              <a:buSzTx/>
              <a:buNone/>
              <a:defRPr sz="8501" spc="-1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“Frase celebre”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t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1" y="1016004"/>
            <a:ext cx="7439099" cy="59496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Tazón con tortas de salmón, ensalada y hummus "/>
          <p:cNvSpPr>
            <a:spLocks noGrp="1"/>
          </p:cNvSpPr>
          <p:nvPr>
            <p:ph type="pic" sz="half" idx="22"/>
          </p:nvPr>
        </p:nvSpPr>
        <p:spPr>
          <a:xfrm>
            <a:off x="13500105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Plato de pasta pappardelle con mantequilla de perejil, avellanas tostadas y queso parmesano rallado"/>
          <p:cNvSpPr>
            <a:spLocks noGrp="1"/>
          </p:cNvSpPr>
          <p:nvPr>
            <p:ph type="pic" idx="23"/>
          </p:nvPr>
        </p:nvSpPr>
        <p:spPr>
          <a:xfrm>
            <a:off x="-139699" y="495303"/>
            <a:ext cx="16611600" cy="12458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azón de ensalada con arroz frito, huevos cocidos y palillos"/>
          <p:cNvSpPr>
            <a:spLocks noGrp="1"/>
          </p:cNvSpPr>
          <p:nvPr>
            <p:ph type="pic" idx="21"/>
          </p:nvPr>
        </p:nvSpPr>
        <p:spPr>
          <a:xfrm>
            <a:off x="-1333500" y="-5524501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ones"/>
          <p:cNvSpPr>
            <a:spLocks noGrp="1"/>
          </p:cNvSpPr>
          <p:nvPr>
            <p:ph type="pic" idx="21"/>
          </p:nvPr>
        </p:nvSpPr>
        <p:spPr>
          <a:xfrm>
            <a:off x="-1155695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5" y="7124705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presentación</a:t>
            </a:r>
          </a:p>
        </p:txBody>
      </p:sp>
      <p:sp>
        <p:nvSpPr>
          <p:cNvPr id="23" name="Autor y fech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5" y="1106143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22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5" y="11609913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1pPr>
            <a:lvl2pPr marL="0" indent="457211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2pPr>
            <a:lvl3pPr marL="0" indent="914422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3pPr>
            <a:lvl4pPr marL="0" indent="1371633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4pPr>
            <a:lvl5pPr marL="0" indent="1828847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azón con torta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196"/>
            <a:ext cx="12144837" cy="1413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5" y="1270000"/>
            <a:ext cx="9779000" cy="5882272"/>
          </a:xfrm>
          <a:prstGeom prst="rect">
            <a:avLst/>
          </a:prstGeom>
        </p:spPr>
        <p:txBody>
          <a:bodyPr anchor="b"/>
          <a:lstStyle/>
          <a:p>
            <a:r>
              <a:t>Título de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5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1pPr>
            <a:lvl2pPr marL="0" indent="457211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2pPr>
            <a:lvl3pPr marL="0" indent="914422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3pPr>
            <a:lvl4pPr marL="0" indent="1371633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4pPr>
            <a:lvl5pPr marL="0" indent="1828847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47708" y="13080245"/>
            <a:ext cx="476092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43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5" y="2372967"/>
            <a:ext cx="21971000" cy="93478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1pPr>
          </a:lstStyle>
          <a:p>
            <a:r>
              <a:t>Subtítulo de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5" y="2372967"/>
            <a:ext cx="9779000" cy="93478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1pPr>
          </a:lstStyle>
          <a:p>
            <a:r>
              <a:t>Subtítulo de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5" y="4248504"/>
            <a:ext cx="9779000" cy="8256629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Plato de pasta pappardelle con mantequilla de perejil, avellanas tostadas y queso parmesano rallado"/>
          <p:cNvSpPr>
            <a:spLocks noGrp="1"/>
          </p:cNvSpPr>
          <p:nvPr>
            <p:ph type="pic" idx="22"/>
          </p:nvPr>
        </p:nvSpPr>
        <p:spPr>
          <a:xfrm>
            <a:off x="12192000" y="-407263"/>
            <a:ext cx="10916875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5" y="1079503"/>
            <a:ext cx="9779000" cy="1435101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4533905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47708" y="13080245"/>
            <a:ext cx="476092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5" y="1079501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8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5" y="2372967"/>
            <a:ext cx="21971000" cy="93478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1pPr>
          </a:lstStyle>
          <a:p>
            <a:r>
              <a:t>Subtítulo de diapositiva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5" y="1079503"/>
            <a:ext cx="21971000" cy="1435101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5" y="2372967"/>
            <a:ext cx="21971000" cy="93478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22">
              <a:lnSpc>
                <a:spcPct val="100000"/>
              </a:lnSpc>
              <a:spcBef>
                <a:spcPts val="0"/>
              </a:spcBef>
              <a:buSzTx/>
              <a:buNone/>
              <a:defRPr sz="5501" b="1"/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22">
              <a:lnSpc>
                <a:spcPct val="100000"/>
              </a:lnSpc>
              <a:spcBef>
                <a:spcPts val="1800"/>
              </a:spcBef>
              <a:buSzTx/>
              <a:buNone/>
              <a:defRPr sz="5501" spc="-56"/>
            </a:lvl1pPr>
            <a:lvl2pPr marL="0" indent="457211" defTabSz="825522">
              <a:lnSpc>
                <a:spcPct val="100000"/>
              </a:lnSpc>
              <a:spcBef>
                <a:spcPts val="1800"/>
              </a:spcBef>
              <a:buSzTx/>
              <a:buNone/>
              <a:defRPr sz="5501" spc="-56"/>
            </a:lvl2pPr>
            <a:lvl3pPr marL="0" indent="914422" defTabSz="825522">
              <a:lnSpc>
                <a:spcPct val="100000"/>
              </a:lnSpc>
              <a:spcBef>
                <a:spcPts val="1800"/>
              </a:spcBef>
              <a:buSzTx/>
              <a:buNone/>
              <a:defRPr sz="5501" spc="-56"/>
            </a:lvl3pPr>
            <a:lvl4pPr marL="0" indent="1371633" defTabSz="825522">
              <a:lnSpc>
                <a:spcPct val="100000"/>
              </a:lnSpc>
              <a:spcBef>
                <a:spcPts val="1800"/>
              </a:spcBef>
              <a:buSzTx/>
              <a:buNone/>
              <a:defRPr sz="5501" spc="-56"/>
            </a:lvl4pPr>
            <a:lvl5pPr marL="0" indent="1828847" defTabSz="825522">
              <a:lnSpc>
                <a:spcPct val="100000"/>
              </a:lnSpc>
              <a:spcBef>
                <a:spcPts val="1800"/>
              </a:spcBef>
              <a:buSzTx/>
              <a:buNone/>
              <a:defRPr sz="5501" spc="-56"/>
            </a:lvl5pPr>
          </a:lstStyle>
          <a:p>
            <a:r>
              <a:t>Temas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5" y="1079501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5" y="4248508"/>
            <a:ext cx="21971000" cy="825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47708" y="13076013"/>
            <a:ext cx="47609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15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9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1" b="1" i="0" u="none" strike="noStrike" cap="none" spc="-1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11" algn="l" defTabSz="243839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1" b="1" i="0" u="none" strike="noStrike" cap="none" spc="-1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22" algn="l" defTabSz="243839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1" b="1" i="0" u="none" strike="noStrike" cap="none" spc="-1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33" algn="l" defTabSz="243839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1" b="1" i="0" u="none" strike="noStrike" cap="none" spc="-1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47" algn="l" defTabSz="243839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1" b="1" i="0" u="none" strike="noStrike" cap="none" spc="-1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58" algn="l" defTabSz="243839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1" b="1" i="0" u="none" strike="noStrike" cap="none" spc="-1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69" algn="l" defTabSz="243839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1" b="1" i="0" u="none" strike="noStrike" cap="none" spc="-1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80" algn="l" defTabSz="243839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1" b="1" i="0" u="none" strike="noStrike" cap="none" spc="-1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91" algn="l" defTabSz="243839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1" b="1" i="0" u="none" strike="noStrike" cap="none" spc="-171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16" marR="0" indent="-609616" algn="l" defTabSz="2438398" rtl="0" latinLnBrk="0">
        <a:lnSpc>
          <a:spcPct val="90000"/>
        </a:lnSpc>
        <a:spcBef>
          <a:spcPts val="4501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31" marR="0" indent="-609616" algn="l" defTabSz="2438398" rtl="0" latinLnBrk="0">
        <a:lnSpc>
          <a:spcPct val="90000"/>
        </a:lnSpc>
        <a:spcBef>
          <a:spcPts val="4501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47" marR="0" indent="-609616" algn="l" defTabSz="2438398" rtl="0" latinLnBrk="0">
        <a:lnSpc>
          <a:spcPct val="90000"/>
        </a:lnSpc>
        <a:spcBef>
          <a:spcPts val="4501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60" marR="0" indent="-609616" algn="l" defTabSz="2438398" rtl="0" latinLnBrk="0">
        <a:lnSpc>
          <a:spcPct val="90000"/>
        </a:lnSpc>
        <a:spcBef>
          <a:spcPts val="4501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75" marR="0" indent="-609616" algn="l" defTabSz="2438398" rtl="0" latinLnBrk="0">
        <a:lnSpc>
          <a:spcPct val="90000"/>
        </a:lnSpc>
        <a:spcBef>
          <a:spcPts val="4501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91" marR="0" indent="-609616" algn="l" defTabSz="2438398" rtl="0" latinLnBrk="0">
        <a:lnSpc>
          <a:spcPct val="90000"/>
        </a:lnSpc>
        <a:spcBef>
          <a:spcPts val="4501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307" marR="0" indent="-609616" algn="l" defTabSz="2438398" rtl="0" latinLnBrk="0">
        <a:lnSpc>
          <a:spcPct val="90000"/>
        </a:lnSpc>
        <a:spcBef>
          <a:spcPts val="4501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922" marR="0" indent="-609616" algn="l" defTabSz="2438398" rtl="0" latinLnBrk="0">
        <a:lnSpc>
          <a:spcPct val="90000"/>
        </a:lnSpc>
        <a:spcBef>
          <a:spcPts val="4501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538" marR="0" indent="-609616" algn="l" defTabSz="2438398" rtl="0" latinLnBrk="0">
        <a:lnSpc>
          <a:spcPct val="90000"/>
        </a:lnSpc>
        <a:spcBef>
          <a:spcPts val="4501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11" algn="ctr" defTabSz="58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22" algn="ctr" defTabSz="58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33" algn="ctr" defTabSz="58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47" algn="ctr" defTabSz="58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58" algn="ctr" defTabSz="58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69" algn="ctr" defTabSz="58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80" algn="ctr" defTabSz="58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91" algn="ctr" defTabSz="58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FP 20241015 Congreso SLAN 2024 Presentación PowerPoin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Autor"/>
          <p:cNvSpPr txBox="1">
            <a:spLocks noGrp="1"/>
          </p:cNvSpPr>
          <p:nvPr>
            <p:ph type="body" idx="21"/>
          </p:nvPr>
        </p:nvSpPr>
        <p:spPr>
          <a:xfrm>
            <a:off x="2769327" y="10689772"/>
            <a:ext cx="19973639" cy="13551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algn="r">
              <a:defRPr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000" dirty="0"/>
              <a:t>Autor</a:t>
            </a:r>
            <a:endParaRPr lang="es-ES" sz="3000" dirty="0"/>
          </a:p>
          <a:p>
            <a:r>
              <a:rPr lang="es-EC" sz="3000" dirty="0"/>
              <a:t>Filiación institucional (si aplica)</a:t>
            </a:r>
          </a:p>
          <a:p>
            <a:r>
              <a:rPr lang="es-ES" sz="3000" dirty="0"/>
              <a:t>Cuenca, junio 2025</a:t>
            </a:r>
            <a:endParaRPr sz="3000" dirty="0"/>
          </a:p>
        </p:txBody>
      </p:sp>
      <p:sp>
        <p:nvSpPr>
          <p:cNvPr id="153" name="Título de presentación"/>
          <p:cNvSpPr txBox="1">
            <a:spLocks noGrp="1"/>
          </p:cNvSpPr>
          <p:nvPr>
            <p:ph type="ctrTitle"/>
          </p:nvPr>
        </p:nvSpPr>
        <p:spPr>
          <a:xfrm>
            <a:off x="2820128" y="7601638"/>
            <a:ext cx="19973641" cy="1657568"/>
          </a:xfrm>
          <a:prstGeom prst="rect">
            <a:avLst/>
          </a:prstGeom>
        </p:spPr>
        <p:txBody>
          <a:bodyPr/>
          <a:lstStyle>
            <a:lvl1pPr algn="r">
              <a:defRPr sz="10000" spc="-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rgbClr val="FF5B58"/>
                </a:solidFill>
              </a:rPr>
              <a:t>Título</a:t>
            </a:r>
            <a:r>
              <a:rPr dirty="0">
                <a:solidFill>
                  <a:srgbClr val="FF5B58"/>
                </a:solidFill>
              </a:rPr>
              <a:t> de </a:t>
            </a:r>
            <a:r>
              <a:rPr dirty="0" err="1">
                <a:solidFill>
                  <a:srgbClr val="FF5B58"/>
                </a:solidFill>
              </a:rPr>
              <a:t>presentación</a:t>
            </a:r>
            <a:endParaRPr dirty="0">
              <a:solidFill>
                <a:srgbClr val="FF5B58"/>
              </a:solidFill>
            </a:endParaRPr>
          </a:p>
        </p:txBody>
      </p:sp>
      <p:sp>
        <p:nvSpPr>
          <p:cNvPr id="154" name="Subítulo de presentación"/>
          <p:cNvSpPr txBox="1">
            <a:spLocks noGrp="1"/>
          </p:cNvSpPr>
          <p:nvPr>
            <p:ph type="subTitle" sz="quarter" idx="1"/>
          </p:nvPr>
        </p:nvSpPr>
        <p:spPr>
          <a:xfrm>
            <a:off x="2794733" y="9513207"/>
            <a:ext cx="19973636" cy="1176565"/>
          </a:xfrm>
          <a:prstGeom prst="rect">
            <a:avLst/>
          </a:prstGeom>
        </p:spPr>
        <p:txBody>
          <a:bodyPr/>
          <a:lstStyle>
            <a:lvl1pPr algn="r"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Subítulo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FP 20241015 Congreso SLAN 2024 Presentación PowerPoi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24384000" cy="1371599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Autor"/>
          <p:cNvSpPr txBox="1">
            <a:spLocks noGrp="1"/>
          </p:cNvSpPr>
          <p:nvPr>
            <p:ph type="body" idx="21"/>
          </p:nvPr>
        </p:nvSpPr>
        <p:spPr>
          <a:xfrm>
            <a:off x="8245113" y="13137015"/>
            <a:ext cx="15321269" cy="50396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r>
              <a:rPr dirty="0"/>
              <a:t>Autor</a:t>
            </a:r>
          </a:p>
        </p:txBody>
      </p:sp>
      <p:sp>
        <p:nvSpPr>
          <p:cNvPr id="158" name="Título de presentación"/>
          <p:cNvSpPr txBox="1">
            <a:spLocks noGrp="1"/>
          </p:cNvSpPr>
          <p:nvPr>
            <p:ph type="ctrTitle"/>
          </p:nvPr>
        </p:nvSpPr>
        <p:spPr>
          <a:xfrm>
            <a:off x="11818572" y="11654485"/>
            <a:ext cx="11785912" cy="93177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000" spc="-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500" dirty="0" err="1">
                <a:solidFill>
                  <a:srgbClr val="FF5B58"/>
                </a:solidFill>
              </a:rPr>
              <a:t>Título</a:t>
            </a:r>
            <a:r>
              <a:rPr sz="4500" dirty="0">
                <a:solidFill>
                  <a:srgbClr val="FF5B58"/>
                </a:solidFill>
              </a:rPr>
              <a:t> de </a:t>
            </a:r>
            <a:r>
              <a:rPr sz="4500" dirty="0" err="1">
                <a:solidFill>
                  <a:srgbClr val="FF5B58"/>
                </a:solidFill>
              </a:rPr>
              <a:t>presentación</a:t>
            </a:r>
            <a:endParaRPr sz="4500" dirty="0">
              <a:solidFill>
                <a:srgbClr val="FF5B58"/>
              </a:solidFill>
            </a:endParaRPr>
          </a:p>
        </p:txBody>
      </p:sp>
      <p:sp>
        <p:nvSpPr>
          <p:cNvPr id="159" name="Subítulo de presentación"/>
          <p:cNvSpPr txBox="1">
            <a:spLocks noGrp="1"/>
          </p:cNvSpPr>
          <p:nvPr>
            <p:ph type="subTitle" sz="quarter" idx="1"/>
          </p:nvPr>
        </p:nvSpPr>
        <p:spPr>
          <a:xfrm>
            <a:off x="11846677" y="12546981"/>
            <a:ext cx="11744285" cy="50396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500">
                <a:solidFill>
                  <a:srgbClr val="FFFFFF"/>
                </a:solidFill>
              </a:defRPr>
            </a:lvl1pPr>
          </a:lstStyle>
          <a:p>
            <a:r>
              <a:rPr dirty="0" err="1"/>
              <a:t>Subítulo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{4B53E21C-D287-A943-891A-DFB6E1D61079}tf10001057</Template>
  <TotalTime>269</TotalTime>
  <Words>24</Words>
  <Application>Microsoft Macintosh PowerPoint</Application>
  <PresentationFormat>Personalizado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Helvetica Neue</vt:lpstr>
      <vt:lpstr>Helvetica Neue Medium</vt:lpstr>
      <vt:lpstr>21_BasicWhite</vt:lpstr>
      <vt:lpstr>Título de presentación</vt:lpstr>
      <vt:lpstr>Título de presentación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presentación</dc:title>
  <cp:lastModifiedBy>Microsoft Office User</cp:lastModifiedBy>
  <cp:revision>7</cp:revision>
  <dcterms:modified xsi:type="dcterms:W3CDTF">2025-05-14T20:42:12Z</dcterms:modified>
</cp:coreProperties>
</file>